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D2DFCE-FE59-44C6-A315-E3296997E47E}" v="9" dt="2024-04-24T23:43:21.615"/>
    <p1510:client id="{BEA481F1-A34E-4801-8C2E-38DBC5BA1EE0}" v="14" dt="2024-04-24T01:14:45.9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4" d="100"/>
          <a:sy n="54" d="100"/>
        </p:scale>
        <p:origin x="82" y="3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vaditya kaligotla" userId="2bb06f0ed3ab2b78" providerId="LiveId" clId="{92D2DFCE-FE59-44C6-A315-E3296997E47E}"/>
    <pc:docChg chg="modSld">
      <pc:chgData name="sivaditya kaligotla" userId="2bb06f0ed3ab2b78" providerId="LiveId" clId="{92D2DFCE-FE59-44C6-A315-E3296997E47E}" dt="2024-04-24T23:43:32.129" v="8" actId="1076"/>
      <pc:docMkLst>
        <pc:docMk/>
      </pc:docMkLst>
      <pc:sldChg chg="modSp mod">
        <pc:chgData name="sivaditya kaligotla" userId="2bb06f0ed3ab2b78" providerId="LiveId" clId="{92D2DFCE-FE59-44C6-A315-E3296997E47E}" dt="2024-04-24T22:52:14.011" v="0" actId="1076"/>
        <pc:sldMkLst>
          <pc:docMk/>
          <pc:sldMk cId="2759016516" sldId="256"/>
        </pc:sldMkLst>
        <pc:picChg chg="mod">
          <ac:chgData name="sivaditya kaligotla" userId="2bb06f0ed3ab2b78" providerId="LiveId" clId="{92D2DFCE-FE59-44C6-A315-E3296997E47E}" dt="2024-04-24T22:52:14.011" v="0" actId="1076"/>
          <ac:picMkLst>
            <pc:docMk/>
            <pc:sldMk cId="2759016516" sldId="256"/>
            <ac:picMk id="6" creationId="{C5407436-D6B0-DEBB-787C-030EF88ABE7A}"/>
          </ac:picMkLst>
        </pc:picChg>
      </pc:sldChg>
      <pc:sldChg chg="modSp mod">
        <pc:chgData name="sivaditya kaligotla" userId="2bb06f0ed3ab2b78" providerId="LiveId" clId="{92D2DFCE-FE59-44C6-A315-E3296997E47E}" dt="2024-04-24T22:55:26.503" v="1" actId="1076"/>
        <pc:sldMkLst>
          <pc:docMk/>
          <pc:sldMk cId="2256413572" sldId="257"/>
        </pc:sldMkLst>
        <pc:picChg chg="mod">
          <ac:chgData name="sivaditya kaligotla" userId="2bb06f0ed3ab2b78" providerId="LiveId" clId="{92D2DFCE-FE59-44C6-A315-E3296997E47E}" dt="2024-04-24T22:55:26.503" v="1" actId="1076"/>
          <ac:picMkLst>
            <pc:docMk/>
            <pc:sldMk cId="2256413572" sldId="257"/>
            <ac:picMk id="4" creationId="{B979A1F8-50F2-C2AD-71A0-030860DBB3D4}"/>
          </ac:picMkLst>
        </pc:picChg>
      </pc:sldChg>
      <pc:sldChg chg="modSp mod">
        <pc:chgData name="sivaditya kaligotla" userId="2bb06f0ed3ab2b78" providerId="LiveId" clId="{92D2DFCE-FE59-44C6-A315-E3296997E47E}" dt="2024-04-24T22:58:23.526" v="2" actId="1076"/>
        <pc:sldMkLst>
          <pc:docMk/>
          <pc:sldMk cId="2359385353" sldId="258"/>
        </pc:sldMkLst>
        <pc:picChg chg="mod">
          <ac:chgData name="sivaditya kaligotla" userId="2bb06f0ed3ab2b78" providerId="LiveId" clId="{92D2DFCE-FE59-44C6-A315-E3296997E47E}" dt="2024-04-24T22:58:23.526" v="2" actId="1076"/>
          <ac:picMkLst>
            <pc:docMk/>
            <pc:sldMk cId="2359385353" sldId="258"/>
            <ac:picMk id="3" creationId="{B4E51F18-DDE4-DC3D-0380-847C97A4B0C8}"/>
          </ac:picMkLst>
        </pc:picChg>
      </pc:sldChg>
      <pc:sldChg chg="modSp mod">
        <pc:chgData name="sivaditya kaligotla" userId="2bb06f0ed3ab2b78" providerId="LiveId" clId="{92D2DFCE-FE59-44C6-A315-E3296997E47E}" dt="2024-04-24T23:09:07.495" v="3" actId="1076"/>
        <pc:sldMkLst>
          <pc:docMk/>
          <pc:sldMk cId="3303860647" sldId="259"/>
        </pc:sldMkLst>
        <pc:picChg chg="mod">
          <ac:chgData name="sivaditya kaligotla" userId="2bb06f0ed3ab2b78" providerId="LiveId" clId="{92D2DFCE-FE59-44C6-A315-E3296997E47E}" dt="2024-04-24T23:09:07.495" v="3" actId="1076"/>
          <ac:picMkLst>
            <pc:docMk/>
            <pc:sldMk cId="3303860647" sldId="259"/>
            <ac:picMk id="4" creationId="{EA9925DF-2DC3-DE01-632D-5CCC8054A1F0}"/>
          </ac:picMkLst>
        </pc:picChg>
      </pc:sldChg>
      <pc:sldChg chg="modSp mod">
        <pc:chgData name="sivaditya kaligotla" userId="2bb06f0ed3ab2b78" providerId="LiveId" clId="{92D2DFCE-FE59-44C6-A315-E3296997E47E}" dt="2024-04-24T23:12:34.448" v="4" actId="1076"/>
        <pc:sldMkLst>
          <pc:docMk/>
          <pc:sldMk cId="254211298" sldId="260"/>
        </pc:sldMkLst>
        <pc:picChg chg="mod">
          <ac:chgData name="sivaditya kaligotla" userId="2bb06f0ed3ab2b78" providerId="LiveId" clId="{92D2DFCE-FE59-44C6-A315-E3296997E47E}" dt="2024-04-24T23:12:34.448" v="4" actId="1076"/>
          <ac:picMkLst>
            <pc:docMk/>
            <pc:sldMk cId="254211298" sldId="260"/>
            <ac:picMk id="2" creationId="{495CB6D9-6B89-3178-3C84-A618730FE798}"/>
          </ac:picMkLst>
        </pc:picChg>
      </pc:sldChg>
      <pc:sldChg chg="modSp mod">
        <pc:chgData name="sivaditya kaligotla" userId="2bb06f0ed3ab2b78" providerId="LiveId" clId="{92D2DFCE-FE59-44C6-A315-E3296997E47E}" dt="2024-04-24T23:25:28.237" v="5" actId="1076"/>
        <pc:sldMkLst>
          <pc:docMk/>
          <pc:sldMk cId="575441660" sldId="261"/>
        </pc:sldMkLst>
        <pc:picChg chg="mod">
          <ac:chgData name="sivaditya kaligotla" userId="2bb06f0ed3ab2b78" providerId="LiveId" clId="{92D2DFCE-FE59-44C6-A315-E3296997E47E}" dt="2024-04-24T23:25:28.237" v="5" actId="1076"/>
          <ac:picMkLst>
            <pc:docMk/>
            <pc:sldMk cId="575441660" sldId="261"/>
            <ac:picMk id="4" creationId="{56DE25ED-C147-16CC-DDE0-F480E6F2B161}"/>
          </ac:picMkLst>
        </pc:picChg>
      </pc:sldChg>
      <pc:sldChg chg="modSp mod">
        <pc:chgData name="sivaditya kaligotla" userId="2bb06f0ed3ab2b78" providerId="LiveId" clId="{92D2DFCE-FE59-44C6-A315-E3296997E47E}" dt="2024-04-24T23:31:47.350" v="6" actId="1076"/>
        <pc:sldMkLst>
          <pc:docMk/>
          <pc:sldMk cId="4026488528" sldId="262"/>
        </pc:sldMkLst>
        <pc:picChg chg="mod">
          <ac:chgData name="sivaditya kaligotla" userId="2bb06f0ed3ab2b78" providerId="LiveId" clId="{92D2DFCE-FE59-44C6-A315-E3296997E47E}" dt="2024-04-24T23:31:47.350" v="6" actId="1076"/>
          <ac:picMkLst>
            <pc:docMk/>
            <pc:sldMk cId="4026488528" sldId="262"/>
            <ac:picMk id="4" creationId="{5FDF53FE-8E6F-F11F-A075-A23B727B8ED3}"/>
          </ac:picMkLst>
        </pc:picChg>
      </pc:sldChg>
      <pc:sldChg chg="modSp mod">
        <pc:chgData name="sivaditya kaligotla" userId="2bb06f0ed3ab2b78" providerId="LiveId" clId="{92D2DFCE-FE59-44C6-A315-E3296997E47E}" dt="2024-04-24T23:39:02.101" v="7" actId="1076"/>
        <pc:sldMkLst>
          <pc:docMk/>
          <pc:sldMk cId="1291393609" sldId="263"/>
        </pc:sldMkLst>
        <pc:picChg chg="mod">
          <ac:chgData name="sivaditya kaligotla" userId="2bb06f0ed3ab2b78" providerId="LiveId" clId="{92D2DFCE-FE59-44C6-A315-E3296997E47E}" dt="2024-04-24T23:39:02.101" v="7" actId="1076"/>
          <ac:picMkLst>
            <pc:docMk/>
            <pc:sldMk cId="1291393609" sldId="263"/>
            <ac:picMk id="4" creationId="{586B7B59-0B6E-D4C8-6EA5-B411342074B8}"/>
          </ac:picMkLst>
        </pc:picChg>
      </pc:sldChg>
      <pc:sldChg chg="modSp mod">
        <pc:chgData name="sivaditya kaligotla" userId="2bb06f0ed3ab2b78" providerId="LiveId" clId="{92D2DFCE-FE59-44C6-A315-E3296997E47E}" dt="2024-04-24T23:43:32.129" v="8" actId="1076"/>
        <pc:sldMkLst>
          <pc:docMk/>
          <pc:sldMk cId="4137521843" sldId="264"/>
        </pc:sldMkLst>
        <pc:picChg chg="mod">
          <ac:chgData name="sivaditya kaligotla" userId="2bb06f0ed3ab2b78" providerId="LiveId" clId="{92D2DFCE-FE59-44C6-A315-E3296997E47E}" dt="2024-04-24T23:43:32.129" v="8" actId="1076"/>
          <ac:picMkLst>
            <pc:docMk/>
            <pc:sldMk cId="4137521843" sldId="264"/>
            <ac:picMk id="4" creationId="{11B36ABC-297B-764F-E4BD-741D7F8CE423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60EA7F-5784-460D-8B75-03AC2EC0501F}" type="doc">
      <dgm:prSet loTypeId="urn:microsoft.com/office/officeart/2005/8/layout/process4" loCatId="process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071590E-55FF-4B3D-AB11-BFA488F7B5B2}">
      <dgm:prSet/>
      <dgm:spPr/>
      <dgm:t>
        <a:bodyPr/>
        <a:lstStyle/>
        <a:p>
          <a:r>
            <a:rPr lang="en-US"/>
            <a:t>Predict obesity category of an individual based on information about an individual</a:t>
          </a:r>
        </a:p>
      </dgm:t>
    </dgm:pt>
    <dgm:pt modelId="{24A3CF8E-9600-44B3-B50A-7B59F358BA1D}" type="parTrans" cxnId="{FF1FFEC5-52C2-46FB-B85A-776F4543848B}">
      <dgm:prSet/>
      <dgm:spPr/>
      <dgm:t>
        <a:bodyPr/>
        <a:lstStyle/>
        <a:p>
          <a:endParaRPr lang="en-US"/>
        </a:p>
      </dgm:t>
    </dgm:pt>
    <dgm:pt modelId="{4BCB3F64-F309-4D7E-AA6A-509B5AF4A533}" type="sibTrans" cxnId="{FF1FFEC5-52C2-46FB-B85A-776F4543848B}">
      <dgm:prSet/>
      <dgm:spPr/>
      <dgm:t>
        <a:bodyPr/>
        <a:lstStyle/>
        <a:p>
          <a:endParaRPr lang="en-US"/>
        </a:p>
      </dgm:t>
    </dgm:pt>
    <dgm:pt modelId="{830F2C79-293E-4490-B2C4-47E53312C191}">
      <dgm:prSet/>
      <dgm:spPr/>
      <dgm:t>
        <a:bodyPr/>
        <a:lstStyle/>
        <a:p>
          <a:r>
            <a:rPr lang="en-US"/>
            <a:t>Underweight</a:t>
          </a:r>
        </a:p>
      </dgm:t>
    </dgm:pt>
    <dgm:pt modelId="{DACA13CF-E413-4FE7-9494-42DB6BAE49AC}" type="parTrans" cxnId="{C23AF7E8-3AB9-4662-83EF-7FB47013077D}">
      <dgm:prSet/>
      <dgm:spPr/>
      <dgm:t>
        <a:bodyPr/>
        <a:lstStyle/>
        <a:p>
          <a:endParaRPr lang="en-US"/>
        </a:p>
      </dgm:t>
    </dgm:pt>
    <dgm:pt modelId="{CCBD94DE-5DAC-40B6-8300-60BB737305C6}" type="sibTrans" cxnId="{C23AF7E8-3AB9-4662-83EF-7FB47013077D}">
      <dgm:prSet/>
      <dgm:spPr/>
      <dgm:t>
        <a:bodyPr/>
        <a:lstStyle/>
        <a:p>
          <a:endParaRPr lang="en-US"/>
        </a:p>
      </dgm:t>
    </dgm:pt>
    <dgm:pt modelId="{F3D981C9-72F8-4FA5-9BB0-AD453A434D26}">
      <dgm:prSet/>
      <dgm:spPr/>
      <dgm:t>
        <a:bodyPr/>
        <a:lstStyle/>
        <a:p>
          <a:r>
            <a:rPr lang="en-US"/>
            <a:t>Normal weight</a:t>
          </a:r>
        </a:p>
      </dgm:t>
    </dgm:pt>
    <dgm:pt modelId="{38895379-4AE5-4B29-AA8B-68B7E0084FF1}" type="parTrans" cxnId="{15F1F2DE-EC18-42E0-9A02-EC00A9CB9259}">
      <dgm:prSet/>
      <dgm:spPr/>
      <dgm:t>
        <a:bodyPr/>
        <a:lstStyle/>
        <a:p>
          <a:endParaRPr lang="en-US"/>
        </a:p>
      </dgm:t>
    </dgm:pt>
    <dgm:pt modelId="{511A3D7D-331A-4F24-94E9-FDF237618491}" type="sibTrans" cxnId="{15F1F2DE-EC18-42E0-9A02-EC00A9CB9259}">
      <dgm:prSet/>
      <dgm:spPr/>
      <dgm:t>
        <a:bodyPr/>
        <a:lstStyle/>
        <a:p>
          <a:endParaRPr lang="en-US"/>
        </a:p>
      </dgm:t>
    </dgm:pt>
    <dgm:pt modelId="{0D888ACB-B72D-4E9E-8E45-DEAB706D2F48}">
      <dgm:prSet/>
      <dgm:spPr/>
      <dgm:t>
        <a:bodyPr/>
        <a:lstStyle/>
        <a:p>
          <a:r>
            <a:rPr lang="en-US"/>
            <a:t>Overweight</a:t>
          </a:r>
        </a:p>
      </dgm:t>
    </dgm:pt>
    <dgm:pt modelId="{86E1C7A7-328F-43ED-A21C-4CA386EA3CBE}" type="parTrans" cxnId="{5C3BE8BF-6266-4B72-8833-88846F1A19AC}">
      <dgm:prSet/>
      <dgm:spPr/>
      <dgm:t>
        <a:bodyPr/>
        <a:lstStyle/>
        <a:p>
          <a:endParaRPr lang="en-US"/>
        </a:p>
      </dgm:t>
    </dgm:pt>
    <dgm:pt modelId="{96AF4219-D501-4A3F-95B3-44F5A1220D2D}" type="sibTrans" cxnId="{5C3BE8BF-6266-4B72-8833-88846F1A19AC}">
      <dgm:prSet/>
      <dgm:spPr/>
      <dgm:t>
        <a:bodyPr/>
        <a:lstStyle/>
        <a:p>
          <a:endParaRPr lang="en-US"/>
        </a:p>
      </dgm:t>
    </dgm:pt>
    <dgm:pt modelId="{CB47522F-2102-49A3-AEE2-71EC0C17511A}">
      <dgm:prSet/>
      <dgm:spPr/>
      <dgm:t>
        <a:bodyPr/>
        <a:lstStyle/>
        <a:p>
          <a:r>
            <a:rPr lang="en-US"/>
            <a:t>Obese</a:t>
          </a:r>
        </a:p>
      </dgm:t>
    </dgm:pt>
    <dgm:pt modelId="{39DB7900-8234-4B1E-8952-2B525978AEA5}" type="parTrans" cxnId="{30E3CE56-EA08-4229-906C-D05C1476EEFB}">
      <dgm:prSet/>
      <dgm:spPr/>
      <dgm:t>
        <a:bodyPr/>
        <a:lstStyle/>
        <a:p>
          <a:endParaRPr lang="en-US"/>
        </a:p>
      </dgm:t>
    </dgm:pt>
    <dgm:pt modelId="{B6CFF308-94E8-46D1-899F-25AD687BB02A}" type="sibTrans" cxnId="{30E3CE56-EA08-4229-906C-D05C1476EEFB}">
      <dgm:prSet/>
      <dgm:spPr/>
      <dgm:t>
        <a:bodyPr/>
        <a:lstStyle/>
        <a:p>
          <a:endParaRPr lang="en-US"/>
        </a:p>
      </dgm:t>
    </dgm:pt>
    <dgm:pt modelId="{0E5E3AE8-16F9-4293-85B7-982CD769ED89}">
      <dgm:prSet/>
      <dgm:spPr/>
      <dgm:t>
        <a:bodyPr/>
        <a:lstStyle/>
        <a:p>
          <a:r>
            <a:rPr lang="en-US"/>
            <a:t>Information about an individual includes age, gender, height, weight, BMI and physical activity level.</a:t>
          </a:r>
        </a:p>
      </dgm:t>
    </dgm:pt>
    <dgm:pt modelId="{5FD8EE3B-767F-4510-9957-B36041731AAD}" type="parTrans" cxnId="{9FF96091-25FA-45B3-B3A4-46F35F4353BB}">
      <dgm:prSet/>
      <dgm:spPr/>
      <dgm:t>
        <a:bodyPr/>
        <a:lstStyle/>
        <a:p>
          <a:endParaRPr lang="en-US"/>
        </a:p>
      </dgm:t>
    </dgm:pt>
    <dgm:pt modelId="{2FF2B8A7-F489-4FF7-B4AE-324493904BE0}" type="sibTrans" cxnId="{9FF96091-25FA-45B3-B3A4-46F35F4353BB}">
      <dgm:prSet/>
      <dgm:spPr/>
      <dgm:t>
        <a:bodyPr/>
        <a:lstStyle/>
        <a:p>
          <a:endParaRPr lang="en-US"/>
        </a:p>
      </dgm:t>
    </dgm:pt>
    <dgm:pt modelId="{B746F915-031B-435B-A733-B1971C9DAA18}" type="pres">
      <dgm:prSet presAssocID="{9560EA7F-5784-460D-8B75-03AC2EC0501F}" presName="Name0" presStyleCnt="0">
        <dgm:presLayoutVars>
          <dgm:dir/>
          <dgm:animLvl val="lvl"/>
          <dgm:resizeHandles val="exact"/>
        </dgm:presLayoutVars>
      </dgm:prSet>
      <dgm:spPr/>
    </dgm:pt>
    <dgm:pt modelId="{E24DF88B-6599-42F6-8654-DAB98ECB0F48}" type="pres">
      <dgm:prSet presAssocID="{0E5E3AE8-16F9-4293-85B7-982CD769ED89}" presName="boxAndChildren" presStyleCnt="0"/>
      <dgm:spPr/>
    </dgm:pt>
    <dgm:pt modelId="{19B60504-AC76-407A-A538-CE8392942039}" type="pres">
      <dgm:prSet presAssocID="{0E5E3AE8-16F9-4293-85B7-982CD769ED89}" presName="parentTextBox" presStyleLbl="node1" presStyleIdx="0" presStyleCnt="2"/>
      <dgm:spPr/>
    </dgm:pt>
    <dgm:pt modelId="{EC109399-80CE-4DE0-A1BC-753B31A39F29}" type="pres">
      <dgm:prSet presAssocID="{4BCB3F64-F309-4D7E-AA6A-509B5AF4A533}" presName="sp" presStyleCnt="0"/>
      <dgm:spPr/>
    </dgm:pt>
    <dgm:pt modelId="{BC295943-71D2-4B4F-B3DF-29C28F0AACB2}" type="pres">
      <dgm:prSet presAssocID="{3071590E-55FF-4B3D-AB11-BFA488F7B5B2}" presName="arrowAndChildren" presStyleCnt="0"/>
      <dgm:spPr/>
    </dgm:pt>
    <dgm:pt modelId="{0F09A77A-288A-454B-91CB-E34CCC31D606}" type="pres">
      <dgm:prSet presAssocID="{3071590E-55FF-4B3D-AB11-BFA488F7B5B2}" presName="parentTextArrow" presStyleLbl="node1" presStyleIdx="0" presStyleCnt="2"/>
      <dgm:spPr/>
    </dgm:pt>
    <dgm:pt modelId="{BF60C46E-A649-4F1D-90BB-6C6B392A50CA}" type="pres">
      <dgm:prSet presAssocID="{3071590E-55FF-4B3D-AB11-BFA488F7B5B2}" presName="arrow" presStyleLbl="node1" presStyleIdx="1" presStyleCnt="2"/>
      <dgm:spPr/>
    </dgm:pt>
    <dgm:pt modelId="{54E1ED8C-CA79-43C8-80B3-9FD28C2E344A}" type="pres">
      <dgm:prSet presAssocID="{3071590E-55FF-4B3D-AB11-BFA488F7B5B2}" presName="descendantArrow" presStyleCnt="0"/>
      <dgm:spPr/>
    </dgm:pt>
    <dgm:pt modelId="{21A5A71D-A495-44DA-AED8-4F0E0BA21C1B}" type="pres">
      <dgm:prSet presAssocID="{830F2C79-293E-4490-B2C4-47E53312C191}" presName="childTextArrow" presStyleLbl="fgAccFollowNode1" presStyleIdx="0" presStyleCnt="4">
        <dgm:presLayoutVars>
          <dgm:bulletEnabled val="1"/>
        </dgm:presLayoutVars>
      </dgm:prSet>
      <dgm:spPr/>
    </dgm:pt>
    <dgm:pt modelId="{B22DD93B-39DE-422B-95D9-7D2E65196543}" type="pres">
      <dgm:prSet presAssocID="{F3D981C9-72F8-4FA5-9BB0-AD453A434D26}" presName="childTextArrow" presStyleLbl="fgAccFollowNode1" presStyleIdx="1" presStyleCnt="4">
        <dgm:presLayoutVars>
          <dgm:bulletEnabled val="1"/>
        </dgm:presLayoutVars>
      </dgm:prSet>
      <dgm:spPr/>
    </dgm:pt>
    <dgm:pt modelId="{5C6D6701-FB9A-4B05-955C-6527756880D3}" type="pres">
      <dgm:prSet presAssocID="{0D888ACB-B72D-4E9E-8E45-DEAB706D2F48}" presName="childTextArrow" presStyleLbl="fgAccFollowNode1" presStyleIdx="2" presStyleCnt="4">
        <dgm:presLayoutVars>
          <dgm:bulletEnabled val="1"/>
        </dgm:presLayoutVars>
      </dgm:prSet>
      <dgm:spPr/>
    </dgm:pt>
    <dgm:pt modelId="{4C1B90FF-A95E-4C3A-84FD-49A83211B53F}" type="pres">
      <dgm:prSet presAssocID="{CB47522F-2102-49A3-AEE2-71EC0C17511A}" presName="childTextArrow" presStyleLbl="fgAccFollowNode1" presStyleIdx="3" presStyleCnt="4">
        <dgm:presLayoutVars>
          <dgm:bulletEnabled val="1"/>
        </dgm:presLayoutVars>
      </dgm:prSet>
      <dgm:spPr/>
    </dgm:pt>
  </dgm:ptLst>
  <dgm:cxnLst>
    <dgm:cxn modelId="{0A01FA13-2C88-4759-B20C-A310C04716EC}" type="presOf" srcId="{3071590E-55FF-4B3D-AB11-BFA488F7B5B2}" destId="{0F09A77A-288A-454B-91CB-E34CCC31D606}" srcOrd="0" destOrd="0" presId="urn:microsoft.com/office/officeart/2005/8/layout/process4"/>
    <dgm:cxn modelId="{6340436C-88ED-4321-94B4-51C1CDE2B495}" type="presOf" srcId="{0E5E3AE8-16F9-4293-85B7-982CD769ED89}" destId="{19B60504-AC76-407A-A538-CE8392942039}" srcOrd="0" destOrd="0" presId="urn:microsoft.com/office/officeart/2005/8/layout/process4"/>
    <dgm:cxn modelId="{30E3CE56-EA08-4229-906C-D05C1476EEFB}" srcId="{3071590E-55FF-4B3D-AB11-BFA488F7B5B2}" destId="{CB47522F-2102-49A3-AEE2-71EC0C17511A}" srcOrd="3" destOrd="0" parTransId="{39DB7900-8234-4B1E-8952-2B525978AEA5}" sibTransId="{B6CFF308-94E8-46D1-899F-25AD687BB02A}"/>
    <dgm:cxn modelId="{9FF96091-25FA-45B3-B3A4-46F35F4353BB}" srcId="{9560EA7F-5784-460D-8B75-03AC2EC0501F}" destId="{0E5E3AE8-16F9-4293-85B7-982CD769ED89}" srcOrd="1" destOrd="0" parTransId="{5FD8EE3B-767F-4510-9957-B36041731AAD}" sibTransId="{2FF2B8A7-F489-4FF7-B4AE-324493904BE0}"/>
    <dgm:cxn modelId="{AD7482AF-AFAD-431F-8B51-1F4AF2EF91FE}" type="presOf" srcId="{9560EA7F-5784-460D-8B75-03AC2EC0501F}" destId="{B746F915-031B-435B-A733-B1971C9DAA18}" srcOrd="0" destOrd="0" presId="urn:microsoft.com/office/officeart/2005/8/layout/process4"/>
    <dgm:cxn modelId="{33704ABC-F58C-4C0A-8B64-29E5D80C2BD1}" type="presOf" srcId="{F3D981C9-72F8-4FA5-9BB0-AD453A434D26}" destId="{B22DD93B-39DE-422B-95D9-7D2E65196543}" srcOrd="0" destOrd="0" presId="urn:microsoft.com/office/officeart/2005/8/layout/process4"/>
    <dgm:cxn modelId="{5C3BE8BF-6266-4B72-8833-88846F1A19AC}" srcId="{3071590E-55FF-4B3D-AB11-BFA488F7B5B2}" destId="{0D888ACB-B72D-4E9E-8E45-DEAB706D2F48}" srcOrd="2" destOrd="0" parTransId="{86E1C7A7-328F-43ED-A21C-4CA386EA3CBE}" sibTransId="{96AF4219-D501-4A3F-95B3-44F5A1220D2D}"/>
    <dgm:cxn modelId="{FF1FFEC5-52C2-46FB-B85A-776F4543848B}" srcId="{9560EA7F-5784-460D-8B75-03AC2EC0501F}" destId="{3071590E-55FF-4B3D-AB11-BFA488F7B5B2}" srcOrd="0" destOrd="0" parTransId="{24A3CF8E-9600-44B3-B50A-7B59F358BA1D}" sibTransId="{4BCB3F64-F309-4D7E-AA6A-509B5AF4A533}"/>
    <dgm:cxn modelId="{7B2F37CB-3D8B-4792-9D83-7E80F7846855}" type="presOf" srcId="{0D888ACB-B72D-4E9E-8E45-DEAB706D2F48}" destId="{5C6D6701-FB9A-4B05-955C-6527756880D3}" srcOrd="0" destOrd="0" presId="urn:microsoft.com/office/officeart/2005/8/layout/process4"/>
    <dgm:cxn modelId="{F57247CC-199D-4892-8E62-E0C1F671DC10}" type="presOf" srcId="{830F2C79-293E-4490-B2C4-47E53312C191}" destId="{21A5A71D-A495-44DA-AED8-4F0E0BA21C1B}" srcOrd="0" destOrd="0" presId="urn:microsoft.com/office/officeart/2005/8/layout/process4"/>
    <dgm:cxn modelId="{15F1F2DE-EC18-42E0-9A02-EC00A9CB9259}" srcId="{3071590E-55FF-4B3D-AB11-BFA488F7B5B2}" destId="{F3D981C9-72F8-4FA5-9BB0-AD453A434D26}" srcOrd="1" destOrd="0" parTransId="{38895379-4AE5-4B29-AA8B-68B7E0084FF1}" sibTransId="{511A3D7D-331A-4F24-94E9-FDF237618491}"/>
    <dgm:cxn modelId="{CE0E9EE3-5E60-48A5-8299-8C403CB51592}" type="presOf" srcId="{3071590E-55FF-4B3D-AB11-BFA488F7B5B2}" destId="{BF60C46E-A649-4F1D-90BB-6C6B392A50CA}" srcOrd="1" destOrd="0" presId="urn:microsoft.com/office/officeart/2005/8/layout/process4"/>
    <dgm:cxn modelId="{C23AF7E8-3AB9-4662-83EF-7FB47013077D}" srcId="{3071590E-55FF-4B3D-AB11-BFA488F7B5B2}" destId="{830F2C79-293E-4490-B2C4-47E53312C191}" srcOrd="0" destOrd="0" parTransId="{DACA13CF-E413-4FE7-9494-42DB6BAE49AC}" sibTransId="{CCBD94DE-5DAC-40B6-8300-60BB737305C6}"/>
    <dgm:cxn modelId="{4FEE3EFE-07B9-47A8-82F0-3B29717176D3}" type="presOf" srcId="{CB47522F-2102-49A3-AEE2-71EC0C17511A}" destId="{4C1B90FF-A95E-4C3A-84FD-49A83211B53F}" srcOrd="0" destOrd="0" presId="urn:microsoft.com/office/officeart/2005/8/layout/process4"/>
    <dgm:cxn modelId="{C78465A6-9FDD-4EED-A60D-1D322C2E3488}" type="presParOf" srcId="{B746F915-031B-435B-A733-B1971C9DAA18}" destId="{E24DF88B-6599-42F6-8654-DAB98ECB0F48}" srcOrd="0" destOrd="0" presId="urn:microsoft.com/office/officeart/2005/8/layout/process4"/>
    <dgm:cxn modelId="{D9CAC1CF-F7E6-4FA0-BF39-B727C03E0C9F}" type="presParOf" srcId="{E24DF88B-6599-42F6-8654-DAB98ECB0F48}" destId="{19B60504-AC76-407A-A538-CE8392942039}" srcOrd="0" destOrd="0" presId="urn:microsoft.com/office/officeart/2005/8/layout/process4"/>
    <dgm:cxn modelId="{4586EFDD-1B29-466A-B4F2-76E89376AE69}" type="presParOf" srcId="{B746F915-031B-435B-A733-B1971C9DAA18}" destId="{EC109399-80CE-4DE0-A1BC-753B31A39F29}" srcOrd="1" destOrd="0" presId="urn:microsoft.com/office/officeart/2005/8/layout/process4"/>
    <dgm:cxn modelId="{31BC59A8-51DA-4307-9BEA-0609A8674D23}" type="presParOf" srcId="{B746F915-031B-435B-A733-B1971C9DAA18}" destId="{BC295943-71D2-4B4F-B3DF-29C28F0AACB2}" srcOrd="2" destOrd="0" presId="urn:microsoft.com/office/officeart/2005/8/layout/process4"/>
    <dgm:cxn modelId="{73F70D14-7BB9-4598-AB51-EE5EB79DB99B}" type="presParOf" srcId="{BC295943-71D2-4B4F-B3DF-29C28F0AACB2}" destId="{0F09A77A-288A-454B-91CB-E34CCC31D606}" srcOrd="0" destOrd="0" presId="urn:microsoft.com/office/officeart/2005/8/layout/process4"/>
    <dgm:cxn modelId="{FE61A70D-4895-4D47-9404-3C647D680255}" type="presParOf" srcId="{BC295943-71D2-4B4F-B3DF-29C28F0AACB2}" destId="{BF60C46E-A649-4F1D-90BB-6C6B392A50CA}" srcOrd="1" destOrd="0" presId="urn:microsoft.com/office/officeart/2005/8/layout/process4"/>
    <dgm:cxn modelId="{89174633-4706-40D3-97C9-F525F0BC7EB0}" type="presParOf" srcId="{BC295943-71D2-4B4F-B3DF-29C28F0AACB2}" destId="{54E1ED8C-CA79-43C8-80B3-9FD28C2E344A}" srcOrd="2" destOrd="0" presId="urn:microsoft.com/office/officeart/2005/8/layout/process4"/>
    <dgm:cxn modelId="{720F55A0-64F9-4579-A74A-85B308A4BB14}" type="presParOf" srcId="{54E1ED8C-CA79-43C8-80B3-9FD28C2E344A}" destId="{21A5A71D-A495-44DA-AED8-4F0E0BA21C1B}" srcOrd="0" destOrd="0" presId="urn:microsoft.com/office/officeart/2005/8/layout/process4"/>
    <dgm:cxn modelId="{210E6378-B191-4155-9EF7-895AAF88394C}" type="presParOf" srcId="{54E1ED8C-CA79-43C8-80B3-9FD28C2E344A}" destId="{B22DD93B-39DE-422B-95D9-7D2E65196543}" srcOrd="1" destOrd="0" presId="urn:microsoft.com/office/officeart/2005/8/layout/process4"/>
    <dgm:cxn modelId="{25731793-9E71-42F1-9868-1DC6A0832FE8}" type="presParOf" srcId="{54E1ED8C-CA79-43C8-80B3-9FD28C2E344A}" destId="{5C6D6701-FB9A-4B05-955C-6527756880D3}" srcOrd="2" destOrd="0" presId="urn:microsoft.com/office/officeart/2005/8/layout/process4"/>
    <dgm:cxn modelId="{BE98CF83-DB16-4726-A94F-FC3681EE6512}" type="presParOf" srcId="{54E1ED8C-CA79-43C8-80B3-9FD28C2E344A}" destId="{4C1B90FF-A95E-4C3A-84FD-49A83211B53F}" srcOrd="3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B60504-AC76-407A-A538-CE8392942039}">
      <dsp:nvSpPr>
        <dsp:cNvPr id="0" name=""/>
        <dsp:cNvSpPr/>
      </dsp:nvSpPr>
      <dsp:spPr>
        <a:xfrm>
          <a:off x="0" y="3291729"/>
          <a:ext cx="6666833" cy="215973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Information about an individual includes age, gender, height, weight, BMI and physical activity level.</a:t>
          </a:r>
        </a:p>
      </dsp:txBody>
      <dsp:txXfrm>
        <a:off x="0" y="3291729"/>
        <a:ext cx="6666833" cy="2159731"/>
      </dsp:txXfrm>
    </dsp:sp>
    <dsp:sp modelId="{BF60C46E-A649-4F1D-90BB-6C6B392A50CA}">
      <dsp:nvSpPr>
        <dsp:cNvPr id="0" name=""/>
        <dsp:cNvSpPr/>
      </dsp:nvSpPr>
      <dsp:spPr>
        <a:xfrm rot="10800000">
          <a:off x="0" y="2459"/>
          <a:ext cx="6666833" cy="3321666"/>
        </a:xfrm>
        <a:prstGeom prst="upArrowCallou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Predict obesity category of an individual based on information about an individual</a:t>
          </a:r>
        </a:p>
      </dsp:txBody>
      <dsp:txXfrm rot="-10800000">
        <a:off x="0" y="2459"/>
        <a:ext cx="6666833" cy="1165904"/>
      </dsp:txXfrm>
    </dsp:sp>
    <dsp:sp modelId="{21A5A71D-A495-44DA-AED8-4F0E0BA21C1B}">
      <dsp:nvSpPr>
        <dsp:cNvPr id="0" name=""/>
        <dsp:cNvSpPr/>
      </dsp:nvSpPr>
      <dsp:spPr>
        <a:xfrm>
          <a:off x="0" y="1168364"/>
          <a:ext cx="1666708" cy="99317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Underweight</a:t>
          </a:r>
        </a:p>
      </dsp:txBody>
      <dsp:txXfrm>
        <a:off x="0" y="1168364"/>
        <a:ext cx="1666708" cy="993178"/>
      </dsp:txXfrm>
    </dsp:sp>
    <dsp:sp modelId="{B22DD93B-39DE-422B-95D9-7D2E65196543}">
      <dsp:nvSpPr>
        <dsp:cNvPr id="0" name=""/>
        <dsp:cNvSpPr/>
      </dsp:nvSpPr>
      <dsp:spPr>
        <a:xfrm>
          <a:off x="1666708" y="1168364"/>
          <a:ext cx="1666708" cy="993178"/>
        </a:xfrm>
        <a:prstGeom prst="rect">
          <a:avLst/>
        </a:prstGeom>
        <a:solidFill>
          <a:schemeClr val="accent2">
            <a:tint val="40000"/>
            <a:alpha val="90000"/>
            <a:hueOff val="2244906"/>
            <a:satOff val="-20744"/>
            <a:lumOff val="-233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2244906"/>
              <a:satOff val="-20744"/>
              <a:lumOff val="-233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Normal weight</a:t>
          </a:r>
        </a:p>
      </dsp:txBody>
      <dsp:txXfrm>
        <a:off x="1666708" y="1168364"/>
        <a:ext cx="1666708" cy="993178"/>
      </dsp:txXfrm>
    </dsp:sp>
    <dsp:sp modelId="{5C6D6701-FB9A-4B05-955C-6527756880D3}">
      <dsp:nvSpPr>
        <dsp:cNvPr id="0" name=""/>
        <dsp:cNvSpPr/>
      </dsp:nvSpPr>
      <dsp:spPr>
        <a:xfrm>
          <a:off x="3333416" y="1168364"/>
          <a:ext cx="1666708" cy="993178"/>
        </a:xfrm>
        <a:prstGeom prst="rect">
          <a:avLst/>
        </a:prstGeom>
        <a:solidFill>
          <a:schemeClr val="accent2">
            <a:tint val="40000"/>
            <a:alpha val="90000"/>
            <a:hueOff val="4489812"/>
            <a:satOff val="-41488"/>
            <a:lumOff val="-467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4489812"/>
              <a:satOff val="-41488"/>
              <a:lumOff val="-467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Overweight</a:t>
          </a:r>
        </a:p>
      </dsp:txBody>
      <dsp:txXfrm>
        <a:off x="3333416" y="1168364"/>
        <a:ext cx="1666708" cy="993178"/>
      </dsp:txXfrm>
    </dsp:sp>
    <dsp:sp modelId="{4C1B90FF-A95E-4C3A-84FD-49A83211B53F}">
      <dsp:nvSpPr>
        <dsp:cNvPr id="0" name=""/>
        <dsp:cNvSpPr/>
      </dsp:nvSpPr>
      <dsp:spPr>
        <a:xfrm>
          <a:off x="5000124" y="1168364"/>
          <a:ext cx="1666708" cy="993178"/>
        </a:xfrm>
        <a:prstGeom prst="rect">
          <a:avLst/>
        </a:prstGeom>
        <a:solidFill>
          <a:schemeClr val="accent2">
            <a:tint val="40000"/>
            <a:alpha val="90000"/>
            <a:hueOff val="6734718"/>
            <a:satOff val="-62232"/>
            <a:lumOff val="-701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Obese</a:t>
          </a:r>
        </a:p>
      </dsp:txBody>
      <dsp:txXfrm>
        <a:off x="5000124" y="1168364"/>
        <a:ext cx="1666708" cy="9931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2A600-8C81-F5A3-71F7-18A4C791D8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119138-490A-F0AA-0A8D-485CB0659E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B8E98-58EA-00D6-F5E7-65FA1C8BB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E9C97-31E8-4852-89AA-549887613C76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7E1FC-2255-9CEB-AA3D-DA0433CA0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7C0EF-54D2-18ED-2EF4-1A68D1180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1DF6F-4FEB-4447-AA5B-01EBC320D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24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84626-0CBC-B8F2-B730-C980E32AB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DA3826-B744-4A05-112B-8AB4678A5E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6AF60-C649-32FA-EB30-5E6B2F5F5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E9C97-31E8-4852-89AA-549887613C76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C7B87-0CCD-5543-D7D7-699E56347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BF287-C91A-DEEE-ACDB-9D3F6B67B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1DF6F-4FEB-4447-AA5B-01EBC320D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06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8399E4-D47F-86C4-8444-07AD1D39C1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CDB4BB-0239-5B5E-6636-33531B4FD4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E41A3-679D-9F20-6976-C89875D1F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E9C97-31E8-4852-89AA-549887613C76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C688C-79D1-72A4-510F-45A6927E3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48F91-BDF8-D9A3-D96A-93FEEFA40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1DF6F-4FEB-4447-AA5B-01EBC320D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6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6DA8B-DEFD-3122-BC3C-A5DF04E34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F00BE-83BC-2C79-9346-76BD19A2C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2AB16E-0A85-BD20-CB64-D4CF4AE31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E9C97-31E8-4852-89AA-549887613C76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5A3C1E-1820-F812-90E0-579493461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24AE3-6340-BA8C-F8F6-4C28008CE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1DF6F-4FEB-4447-AA5B-01EBC320D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75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89C34-73CE-C752-2447-9F7F68110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1ECC8-A66C-8F04-ED8F-0A8326E09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D3782-B273-84B6-B60F-5D7EBE914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E9C97-31E8-4852-89AA-549887613C76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49819-4026-31C3-F697-A443325B8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28573-E082-CB96-43B5-34AFA488C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1DF6F-4FEB-4447-AA5B-01EBC320D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664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CEFB0-777E-B2AE-1128-77F0B9A55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0B613-5C30-7F4A-AAB4-1746FB5231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4D58D-9A20-BB4D-FDF9-0FEB7458E8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39FC3E-8513-61BA-C473-4EABCC611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E9C97-31E8-4852-89AA-549887613C76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709E3F-0431-698E-10BA-B8E2C2AD4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933216-E016-D3D6-660C-28F23C41A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1DF6F-4FEB-4447-AA5B-01EBC320D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67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90DD5-8D72-1810-EE65-62AA36BE6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FA8247-E2C1-11C1-F0D7-C6BB8BF5B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C36EFD-BFB0-608A-231F-C3E3538293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A6CB5D-3B44-38EB-2E64-4624901893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38EA76-A384-F1B6-5D9C-F8FC34DDFA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E7B8C0-EFFA-09AD-CFEE-43B90C335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E9C97-31E8-4852-89AA-549887613C76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A2F4E9-548A-2C14-AAD8-DD8C71DBC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17DB50-C4DA-8481-BE4F-A62211DE3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1DF6F-4FEB-4447-AA5B-01EBC320D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900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8E98A-9C81-3576-7E3F-A6BD21C5F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079271-EB19-4CD5-D651-5E1785F03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E9C97-31E8-4852-89AA-549887613C76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9F5ECB-4A01-F7F9-6F07-2D197CFDB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25F301-A1CA-F7E9-43B5-95BC72C68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1DF6F-4FEB-4447-AA5B-01EBC320D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3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3016F3-C1E3-DC0C-C8B0-8F6327613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E9C97-31E8-4852-89AA-549887613C76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B882F0-DF4C-C1A8-6C20-8DBB79B6F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CED29-BCF4-76F7-09F4-9274630EE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1DF6F-4FEB-4447-AA5B-01EBC320D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92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35890-AD9D-5599-1362-059612CAC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D3103-9AB8-86A0-AB54-E1F1E8F97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EB2E17-5C6E-AB75-D7A5-6879701246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E35C2E-4BF5-1BC4-6DDF-FE7485F37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E9C97-31E8-4852-89AA-549887613C76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EFF13F-1ED9-0386-61FA-C34A053CB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6FF79-D4B9-31E8-A282-0AF922650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1DF6F-4FEB-4447-AA5B-01EBC320D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7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353B0-80FD-5E82-0F01-3B347FE1C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7210C1-DCCE-21C6-273B-C0B04405A3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E3128D-BD31-8F80-C175-1F83B98A57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0B891-2148-B932-F251-25EBD96B9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E9C97-31E8-4852-89AA-549887613C76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419758-23C8-0BF8-94F9-492008103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88EF8-153C-F54C-7198-A3977510C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1DF6F-4FEB-4447-AA5B-01EBC320D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549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2C510D-1C04-657C-C901-42BA96B13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FCB548-639D-3BD2-B788-AFBFE12D1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CBE13-960F-C564-B8CC-E67522D938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0E9C97-31E8-4852-89AA-549887613C76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29C6C-6DBE-28D9-0062-32A71CDCB0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1494E-79CD-9918-9011-D40AD169C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11DF6F-4FEB-4447-AA5B-01EBC320D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737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12E7CC5-C78B-4EBD-9565-3FA00FAA6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Fork and knife">
            <a:extLst>
              <a:ext uri="{FF2B5EF4-FFF2-40B4-BE49-F238E27FC236}">
                <a16:creationId xmlns:a16="http://schemas.microsoft.com/office/drawing/2014/main" id="{37BED37D-F12C-F025-A18E-DCFCCC521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988" y="1744515"/>
            <a:ext cx="3368969" cy="3368969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4529A5-F675-429F-8044-01372BB13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36F7FB-80D4-05DD-357F-A3B85B5497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22061" y="762538"/>
            <a:ext cx="5649349" cy="3199862"/>
          </a:xfrm>
        </p:spPr>
        <p:txBody>
          <a:bodyPr anchor="b">
            <a:normAutofit/>
          </a:bodyPr>
          <a:lstStyle/>
          <a:p>
            <a:pPr algn="l"/>
            <a:r>
              <a:rPr lang="en-US" sz="6600" dirty="0">
                <a:solidFill>
                  <a:srgbClr val="FFFFFF"/>
                </a:solidFill>
              </a:rPr>
              <a:t>Obesity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E80F0F-90BF-ED0E-755C-012E855B4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22061" y="4312561"/>
            <a:ext cx="5649349" cy="1687815"/>
          </a:xfrm>
        </p:spPr>
        <p:txBody>
          <a:bodyPr anchor="t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Sheema Selvam and Jayasree Jandhyala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63DAB858-5A0C-4AFF-AAC6-705EDF8DB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7682" y="4043302"/>
            <a:ext cx="5303520" cy="18288"/>
          </a:xfrm>
          <a:custGeom>
            <a:avLst/>
            <a:gdLst>
              <a:gd name="connsiteX0" fmla="*/ 0 w 5303520"/>
              <a:gd name="connsiteY0" fmla="*/ 0 h 18288"/>
              <a:gd name="connsiteX1" fmla="*/ 556870 w 5303520"/>
              <a:gd name="connsiteY1" fmla="*/ 0 h 18288"/>
              <a:gd name="connsiteX2" fmla="*/ 1272845 w 5303520"/>
              <a:gd name="connsiteY2" fmla="*/ 0 h 18288"/>
              <a:gd name="connsiteX3" fmla="*/ 1882750 w 5303520"/>
              <a:gd name="connsiteY3" fmla="*/ 0 h 18288"/>
              <a:gd name="connsiteX4" fmla="*/ 2439619 w 5303520"/>
              <a:gd name="connsiteY4" fmla="*/ 0 h 18288"/>
              <a:gd name="connsiteX5" fmla="*/ 3155594 w 5303520"/>
              <a:gd name="connsiteY5" fmla="*/ 0 h 18288"/>
              <a:gd name="connsiteX6" fmla="*/ 3818534 w 5303520"/>
              <a:gd name="connsiteY6" fmla="*/ 0 h 18288"/>
              <a:gd name="connsiteX7" fmla="*/ 4481474 w 5303520"/>
              <a:gd name="connsiteY7" fmla="*/ 0 h 18288"/>
              <a:gd name="connsiteX8" fmla="*/ 5303520 w 5303520"/>
              <a:gd name="connsiteY8" fmla="*/ 0 h 18288"/>
              <a:gd name="connsiteX9" fmla="*/ 5303520 w 5303520"/>
              <a:gd name="connsiteY9" fmla="*/ 18288 h 18288"/>
              <a:gd name="connsiteX10" fmla="*/ 4746650 w 5303520"/>
              <a:gd name="connsiteY10" fmla="*/ 18288 h 18288"/>
              <a:gd name="connsiteX11" fmla="*/ 4242816 w 5303520"/>
              <a:gd name="connsiteY11" fmla="*/ 18288 h 18288"/>
              <a:gd name="connsiteX12" fmla="*/ 3526841 w 5303520"/>
              <a:gd name="connsiteY12" fmla="*/ 18288 h 18288"/>
              <a:gd name="connsiteX13" fmla="*/ 2969971 w 5303520"/>
              <a:gd name="connsiteY13" fmla="*/ 18288 h 18288"/>
              <a:gd name="connsiteX14" fmla="*/ 2253996 w 5303520"/>
              <a:gd name="connsiteY14" fmla="*/ 18288 h 18288"/>
              <a:gd name="connsiteX15" fmla="*/ 1484986 w 5303520"/>
              <a:gd name="connsiteY15" fmla="*/ 18288 h 18288"/>
              <a:gd name="connsiteX16" fmla="*/ 875081 w 5303520"/>
              <a:gd name="connsiteY16" fmla="*/ 18288 h 18288"/>
              <a:gd name="connsiteX17" fmla="*/ 0 w 5303520"/>
              <a:gd name="connsiteY17" fmla="*/ 18288 h 18288"/>
              <a:gd name="connsiteX18" fmla="*/ 0 w 530352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03520" h="18288" fill="none" extrusionOk="0">
                <a:moveTo>
                  <a:pt x="0" y="0"/>
                </a:moveTo>
                <a:cubicBezTo>
                  <a:pt x="191807" y="-19560"/>
                  <a:pt x="373092" y="14032"/>
                  <a:pt x="556870" y="0"/>
                </a:cubicBezTo>
                <a:cubicBezTo>
                  <a:pt x="740648" y="-14032"/>
                  <a:pt x="1109645" y="5886"/>
                  <a:pt x="1272845" y="0"/>
                </a:cubicBezTo>
                <a:cubicBezTo>
                  <a:pt x="1436045" y="-5886"/>
                  <a:pt x="1723352" y="-21940"/>
                  <a:pt x="1882750" y="0"/>
                </a:cubicBezTo>
                <a:cubicBezTo>
                  <a:pt x="2042148" y="21940"/>
                  <a:pt x="2308812" y="-23394"/>
                  <a:pt x="2439619" y="0"/>
                </a:cubicBezTo>
                <a:cubicBezTo>
                  <a:pt x="2570426" y="23394"/>
                  <a:pt x="2936980" y="-3315"/>
                  <a:pt x="3155594" y="0"/>
                </a:cubicBezTo>
                <a:cubicBezTo>
                  <a:pt x="3374208" y="3315"/>
                  <a:pt x="3528026" y="24519"/>
                  <a:pt x="3818534" y="0"/>
                </a:cubicBezTo>
                <a:cubicBezTo>
                  <a:pt x="4109042" y="-24519"/>
                  <a:pt x="4161759" y="-18720"/>
                  <a:pt x="4481474" y="0"/>
                </a:cubicBezTo>
                <a:cubicBezTo>
                  <a:pt x="4801189" y="18720"/>
                  <a:pt x="5011126" y="27308"/>
                  <a:pt x="5303520" y="0"/>
                </a:cubicBezTo>
                <a:cubicBezTo>
                  <a:pt x="5304050" y="6954"/>
                  <a:pt x="5304254" y="12839"/>
                  <a:pt x="5303520" y="18288"/>
                </a:cubicBezTo>
                <a:cubicBezTo>
                  <a:pt x="5132450" y="501"/>
                  <a:pt x="4953391" y="18714"/>
                  <a:pt x="4746650" y="18288"/>
                </a:cubicBezTo>
                <a:cubicBezTo>
                  <a:pt x="4539909" y="17863"/>
                  <a:pt x="4361261" y="7168"/>
                  <a:pt x="4242816" y="18288"/>
                </a:cubicBezTo>
                <a:cubicBezTo>
                  <a:pt x="4124371" y="29408"/>
                  <a:pt x="3754907" y="21026"/>
                  <a:pt x="3526841" y="18288"/>
                </a:cubicBezTo>
                <a:cubicBezTo>
                  <a:pt x="3298775" y="15550"/>
                  <a:pt x="3164473" y="3913"/>
                  <a:pt x="2969971" y="18288"/>
                </a:cubicBezTo>
                <a:cubicBezTo>
                  <a:pt x="2775469" y="32664"/>
                  <a:pt x="2608536" y="2050"/>
                  <a:pt x="2253996" y="18288"/>
                </a:cubicBezTo>
                <a:cubicBezTo>
                  <a:pt x="1899456" y="34526"/>
                  <a:pt x="1752044" y="28789"/>
                  <a:pt x="1484986" y="18288"/>
                </a:cubicBezTo>
                <a:cubicBezTo>
                  <a:pt x="1217928" y="7788"/>
                  <a:pt x="1060609" y="-4784"/>
                  <a:pt x="875081" y="18288"/>
                </a:cubicBezTo>
                <a:cubicBezTo>
                  <a:pt x="689553" y="41360"/>
                  <a:pt x="188846" y="2522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303520" h="18288" stroke="0" extrusionOk="0">
                <a:moveTo>
                  <a:pt x="0" y="0"/>
                </a:moveTo>
                <a:cubicBezTo>
                  <a:pt x="181149" y="2038"/>
                  <a:pt x="442175" y="-27591"/>
                  <a:pt x="609905" y="0"/>
                </a:cubicBezTo>
                <a:cubicBezTo>
                  <a:pt x="777636" y="27591"/>
                  <a:pt x="947554" y="-24271"/>
                  <a:pt x="1113739" y="0"/>
                </a:cubicBezTo>
                <a:cubicBezTo>
                  <a:pt x="1279924" y="24271"/>
                  <a:pt x="1721318" y="-30891"/>
                  <a:pt x="1882750" y="0"/>
                </a:cubicBezTo>
                <a:cubicBezTo>
                  <a:pt x="2044182" y="30891"/>
                  <a:pt x="2270822" y="-14002"/>
                  <a:pt x="2492654" y="0"/>
                </a:cubicBezTo>
                <a:cubicBezTo>
                  <a:pt x="2714486" y="14002"/>
                  <a:pt x="2822632" y="27292"/>
                  <a:pt x="3102559" y="0"/>
                </a:cubicBezTo>
                <a:cubicBezTo>
                  <a:pt x="3382487" y="-27292"/>
                  <a:pt x="3489743" y="-31235"/>
                  <a:pt x="3871570" y="0"/>
                </a:cubicBezTo>
                <a:cubicBezTo>
                  <a:pt x="4253397" y="31235"/>
                  <a:pt x="4301475" y="22800"/>
                  <a:pt x="4428439" y="0"/>
                </a:cubicBezTo>
                <a:cubicBezTo>
                  <a:pt x="4555403" y="-22800"/>
                  <a:pt x="5018410" y="43534"/>
                  <a:pt x="5303520" y="0"/>
                </a:cubicBezTo>
                <a:cubicBezTo>
                  <a:pt x="5302837" y="5414"/>
                  <a:pt x="5302800" y="12510"/>
                  <a:pt x="5303520" y="18288"/>
                </a:cubicBezTo>
                <a:cubicBezTo>
                  <a:pt x="5082751" y="18456"/>
                  <a:pt x="4993374" y="24100"/>
                  <a:pt x="4746650" y="18288"/>
                </a:cubicBezTo>
                <a:cubicBezTo>
                  <a:pt x="4499926" y="12477"/>
                  <a:pt x="4368648" y="-7187"/>
                  <a:pt x="4083710" y="18288"/>
                </a:cubicBezTo>
                <a:cubicBezTo>
                  <a:pt x="3798772" y="43763"/>
                  <a:pt x="3729434" y="5501"/>
                  <a:pt x="3473806" y="18288"/>
                </a:cubicBezTo>
                <a:cubicBezTo>
                  <a:pt x="3218178" y="31075"/>
                  <a:pt x="3056855" y="30003"/>
                  <a:pt x="2704795" y="18288"/>
                </a:cubicBezTo>
                <a:cubicBezTo>
                  <a:pt x="2352735" y="6573"/>
                  <a:pt x="2319447" y="29257"/>
                  <a:pt x="1935785" y="18288"/>
                </a:cubicBezTo>
                <a:cubicBezTo>
                  <a:pt x="1552123" y="7320"/>
                  <a:pt x="1532619" y="-467"/>
                  <a:pt x="1378915" y="18288"/>
                </a:cubicBezTo>
                <a:cubicBezTo>
                  <a:pt x="1225211" y="37043"/>
                  <a:pt x="1038692" y="34308"/>
                  <a:pt x="715975" y="18288"/>
                </a:cubicBezTo>
                <a:cubicBezTo>
                  <a:pt x="393258" y="2268"/>
                  <a:pt x="303768" y="26944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1">
            <a:hlinkClick r:id="" action="ppaction://media"/>
            <a:extLst>
              <a:ext uri="{FF2B5EF4-FFF2-40B4-BE49-F238E27FC236}">
                <a16:creationId xmlns:a16="http://schemas.microsoft.com/office/drawing/2014/main" id="{C5407436-D6B0-DEBB-787C-030EF88ABE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29253" y="39337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16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306"/>
    </mc:Choice>
    <mc:Fallback>
      <p:transition spd="slow" advTm="233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FA1D6-6028-8E3D-DEF2-85DC3401B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3400" dirty="0"/>
              <a:t>Conclusions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0C300-E15A-D5A2-3827-8A1533AF0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 fontScale="85000" lnSpcReduction="10000"/>
          </a:bodyPr>
          <a:lstStyle/>
          <a:p>
            <a:r>
              <a:rPr lang="en-US" sz="1800" dirty="0"/>
              <a:t>We compared accuracy across different types of models and a simple decision tree does much better.</a:t>
            </a:r>
          </a:p>
          <a:p>
            <a:endParaRPr lang="en-US" sz="1800" dirty="0"/>
          </a:p>
          <a:p>
            <a:r>
              <a:rPr lang="en-US" sz="1800" dirty="0"/>
              <a:t>The current model is also better than any of the other models proposed by other Kaggle participants. </a:t>
            </a:r>
          </a:p>
          <a:p>
            <a:endParaRPr lang="en-US" sz="1800" dirty="0"/>
          </a:p>
          <a:p>
            <a:r>
              <a:rPr lang="en-US" sz="1800" dirty="0"/>
              <a:t>Other participants used all the variables as features and tried different non-linear models. </a:t>
            </a:r>
          </a:p>
          <a:p>
            <a:endParaRPr lang="en-US" sz="1800" dirty="0"/>
          </a:p>
          <a:p>
            <a:r>
              <a:rPr lang="en-US" sz="1800" dirty="0"/>
              <a:t>Domain knowledge and the right features with a simple model can sometimes do better than more complicated brute force models.</a:t>
            </a:r>
          </a:p>
          <a:p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BE8E48-2F62-DCC8-176F-EF2762CCC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576" y="2079262"/>
            <a:ext cx="6440424" cy="417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4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754CED-B9C7-E3E6-9C14-4F39E4DCC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/>
              <a:t>Topics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BB7E0A9-B35E-72F0-2A7F-721D8A768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US" sz="2000"/>
              <a:t>Problem Statement</a:t>
            </a:r>
          </a:p>
          <a:p>
            <a:r>
              <a:rPr lang="en-US" sz="2000"/>
              <a:t>Description of Data</a:t>
            </a:r>
          </a:p>
          <a:p>
            <a:r>
              <a:rPr lang="en-US" sz="2000"/>
              <a:t>Preprocessing</a:t>
            </a:r>
          </a:p>
          <a:p>
            <a:r>
              <a:rPr lang="en-US" sz="2000"/>
              <a:t>Model Selection</a:t>
            </a:r>
          </a:p>
          <a:p>
            <a:r>
              <a:rPr lang="en-US" sz="2000"/>
              <a:t>Training and Testing</a:t>
            </a:r>
          </a:p>
          <a:p>
            <a:r>
              <a:rPr lang="en-US" sz="2000"/>
              <a:t>Conclusions</a:t>
            </a:r>
          </a:p>
        </p:txBody>
      </p:sp>
      <p:pic>
        <p:nvPicPr>
          <p:cNvPr id="13" name="Picture 12" descr="A hand holding a pen and shading circles on a sheet">
            <a:extLst>
              <a:ext uri="{FF2B5EF4-FFF2-40B4-BE49-F238E27FC236}">
                <a16:creationId xmlns:a16="http://schemas.microsoft.com/office/drawing/2014/main" id="{935AF2CE-F843-62F6-7624-A64006514F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617" r="15147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pic>
        <p:nvPicPr>
          <p:cNvPr id="4" name="2">
            <a:hlinkClick r:id="" action="ppaction://media"/>
            <a:extLst>
              <a:ext uri="{FF2B5EF4-FFF2-40B4-BE49-F238E27FC236}">
                <a16:creationId xmlns:a16="http://schemas.microsoft.com/office/drawing/2014/main" id="{B979A1F8-50F2-C2AD-71A0-030860DBB3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42834" y="27463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13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938"/>
    </mc:Choice>
    <mc:Fallback>
      <p:transition spd="slow" advTm="299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F42785-3AD2-30DE-68A9-3262D7CFF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Problem Statement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9D5BF94-4360-59B3-2DD7-04FA21761A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2806919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3">
            <a:hlinkClick r:id="" action="ppaction://media"/>
            <a:extLst>
              <a:ext uri="{FF2B5EF4-FFF2-40B4-BE49-F238E27FC236}">
                <a16:creationId xmlns:a16="http://schemas.microsoft.com/office/drawing/2014/main" id="{B4E51F18-DDE4-DC3D-0380-847C97A4B0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62103" y="13153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85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48"/>
    </mc:Choice>
    <mc:Fallback>
      <p:transition spd="slow" advTm="298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A7B1B-DDEE-4828-2C02-D4218DF24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B1698-42E2-0573-5D60-DD91939A9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1000 records with information on individuals with their age, gender, height, weight, BMI, physical activity level and obesity category.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4 obesity categories, multiclass prediction.</a:t>
            </a:r>
          </a:p>
          <a:p>
            <a:endParaRPr lang="en-US" dirty="0"/>
          </a:p>
          <a:p>
            <a:r>
              <a:rPr lang="en-US" dirty="0"/>
              <a:t>No missing values or bad data.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Data is well balanced, no obesity type, gender or physical activity level is under or overrepresented in the data.</a:t>
            </a:r>
          </a:p>
          <a:p>
            <a:endParaRPr lang="en-US" dirty="0"/>
          </a:p>
        </p:txBody>
      </p:sp>
      <p:pic>
        <p:nvPicPr>
          <p:cNvPr id="4" name="4">
            <a:hlinkClick r:id="" action="ppaction://media"/>
            <a:extLst>
              <a:ext uri="{FF2B5EF4-FFF2-40B4-BE49-F238E27FC236}">
                <a16:creationId xmlns:a16="http://schemas.microsoft.com/office/drawing/2014/main" id="{EA9925DF-2DC3-DE01-632D-5CCC8054A1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54467" y="43735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60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699"/>
    </mc:Choice>
    <mc:Fallback>
      <p:transition spd="slow" advTm="506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DAA036-0ECA-0B2A-7801-C8DB39DD2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13143" y="340614"/>
            <a:ext cx="4371611" cy="4084725"/>
          </a:xfr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7C410AE-3381-188C-998A-5FAFF6425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143" y="4425339"/>
            <a:ext cx="4385906" cy="13560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852D0D-DC97-0658-9812-87752E4F61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3174" y="422382"/>
            <a:ext cx="4385907" cy="5358986"/>
          </a:xfrm>
          <a:prstGeom prst="rect">
            <a:avLst/>
          </a:prstGeom>
        </p:spPr>
      </p:pic>
      <p:pic>
        <p:nvPicPr>
          <p:cNvPr id="2" name="5">
            <a:hlinkClick r:id="" action="ppaction://media"/>
            <a:extLst>
              <a:ext uri="{FF2B5EF4-FFF2-40B4-BE49-F238E27FC236}">
                <a16:creationId xmlns:a16="http://schemas.microsoft.com/office/drawing/2014/main" id="{495CB6D9-6B89-3178-3C84-A618730FE7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35175" y="42238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1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524"/>
    </mc:Choice>
    <mc:Fallback>
      <p:transition spd="slow" advTm="285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77566-D03D-1170-7118-A2B30A154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D1E26-B296-29D2-ECBA-6A51CECB9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 make the categorical variable “obesity” more friendly and usable we convert it to a numerical value.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Underweight -&gt; 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Normal weight -&gt; 1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Overweight -&gt; 2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Obese -&gt; 3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Has natural ordering 0 &lt; 1 &lt; 2 &lt; 3 or underweight &lt; normal weight &lt; overweight &lt; obese.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Gender also represented through a binary variable 1/0.</a:t>
            </a:r>
          </a:p>
        </p:txBody>
      </p:sp>
      <p:pic>
        <p:nvPicPr>
          <p:cNvPr id="4" name="6">
            <a:hlinkClick r:id="" action="ppaction://media"/>
            <a:extLst>
              <a:ext uri="{FF2B5EF4-FFF2-40B4-BE49-F238E27FC236}">
                <a16:creationId xmlns:a16="http://schemas.microsoft.com/office/drawing/2014/main" id="{56DE25ED-C147-16CC-DDE0-F480E6F2B1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10118" y="3651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441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614"/>
    </mc:Choice>
    <mc:Fallback>
      <p:transition spd="slow" advTm="716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DB7853-B672-1347-4C6F-F9633105E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3400" dirty="0"/>
              <a:t>Model Selection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1C1A6-8542-96F8-EDEB-29A6D6D47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Few data points so we need to be careful with model choice.</a:t>
            </a:r>
          </a:p>
          <a:p>
            <a:endParaRPr lang="en-US" sz="1800" dirty="0"/>
          </a:p>
          <a:p>
            <a:r>
              <a:rPr lang="en-US" sz="1800" dirty="0"/>
              <a:t>Preprocessing data by converting categorical variables to integers allows us to compute correlations.</a:t>
            </a:r>
          </a:p>
          <a:p>
            <a:endParaRPr lang="en-US" sz="1800" dirty="0"/>
          </a:p>
          <a:p>
            <a:r>
              <a:rPr lang="en-US" sz="1800" dirty="0"/>
              <a:t>Height, weight and BMI are the most important features.</a:t>
            </a:r>
          </a:p>
          <a:p>
            <a:endParaRPr lang="en-US" sz="1800" dirty="0"/>
          </a:p>
          <a:p>
            <a:r>
              <a:rPr lang="en-US" sz="1800" dirty="0"/>
              <a:t>Relationship as seen in correlation matrix are quite intuitive.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5BF669-EA82-1987-A478-7F8DBE76D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0096" y="1721761"/>
            <a:ext cx="6440424" cy="5136239"/>
          </a:xfrm>
          <a:prstGeom prst="rect">
            <a:avLst/>
          </a:prstGeom>
        </p:spPr>
      </p:pic>
      <p:pic>
        <p:nvPicPr>
          <p:cNvPr id="4" name="7">
            <a:hlinkClick r:id="" action="ppaction://media"/>
            <a:extLst>
              <a:ext uri="{FF2B5EF4-FFF2-40B4-BE49-F238E27FC236}">
                <a16:creationId xmlns:a16="http://schemas.microsoft.com/office/drawing/2014/main" id="{5FDF53FE-8E6F-F11F-A075-A23B727B8E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93157" y="52383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88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821"/>
    </mc:Choice>
    <mc:Fallback>
      <p:transition spd="slow" advTm="60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220F68-5639-6EFC-5DEA-B7885A346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3400"/>
              <a:t>Model Selection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8AC09-4E08-B79A-4B00-6436F6136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/>
              <a:t>Consider the scatter plot between BMI and obesity category.</a:t>
            </a:r>
          </a:p>
          <a:p>
            <a:endParaRPr lang="en-US" sz="1800" dirty="0"/>
          </a:p>
          <a:p>
            <a:r>
              <a:rPr lang="en-US" sz="1800" dirty="0"/>
              <a:t>It is clear from here that the value of BMI uniquely predicts obesity category.</a:t>
            </a:r>
          </a:p>
          <a:p>
            <a:endParaRPr lang="en-US" sz="1800" dirty="0"/>
          </a:p>
          <a:p>
            <a:r>
              <a:rPr lang="en-US" sz="1800" dirty="0"/>
              <a:t>It appears that there is no “randomness” in this relationship.</a:t>
            </a:r>
          </a:p>
          <a:p>
            <a:endParaRPr lang="en-US" sz="1800" dirty="0"/>
          </a:p>
          <a:p>
            <a:r>
              <a:rPr lang="en-US" sz="1800" dirty="0"/>
              <a:t>A simple decision tree based only on BMI should be all we need !</a:t>
            </a:r>
          </a:p>
          <a:p>
            <a:endParaRPr lang="en-US" sz="1800" dirty="0"/>
          </a:p>
          <a:p>
            <a:r>
              <a:rPr lang="en-US" sz="1800" dirty="0"/>
              <a:t>We arrive at sample conclusion using forward/backward recursive attribute selection.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6BEAA2-C3E6-1F23-EA82-BE47E0841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576" y="2303829"/>
            <a:ext cx="6440424" cy="3993063"/>
          </a:xfrm>
          <a:prstGeom prst="rect">
            <a:avLst/>
          </a:prstGeom>
        </p:spPr>
      </p:pic>
      <p:pic>
        <p:nvPicPr>
          <p:cNvPr id="4" name="8">
            <a:hlinkClick r:id="" action="ppaction://media"/>
            <a:extLst>
              <a:ext uri="{FF2B5EF4-FFF2-40B4-BE49-F238E27FC236}">
                <a16:creationId xmlns:a16="http://schemas.microsoft.com/office/drawing/2014/main" id="{586B7B59-0B6E-D4C8-6EA5-B411342074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65391" y="60028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93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384"/>
    </mc:Choice>
    <mc:Fallback>
      <p:transition spd="slow" advTm="893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3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D5F53-A4B6-8E37-8E66-4B276DE49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D8B63-8740-9459-4B5E-D0276656C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We break down the data set into 80% </a:t>
            </a:r>
            <a:r>
              <a:rPr lang="en-US" i="1" dirty="0"/>
              <a:t>train + validation </a:t>
            </a:r>
            <a:r>
              <a:rPr lang="en-US" dirty="0"/>
              <a:t>and 20% </a:t>
            </a:r>
            <a:r>
              <a:rPr lang="en-US" i="1" dirty="0"/>
              <a:t>test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Our decision tree model requires choice of max depth for the tree which is a hyperparameter of the model.</a:t>
            </a:r>
          </a:p>
          <a:p>
            <a:endParaRPr lang="en-US" dirty="0"/>
          </a:p>
          <a:p>
            <a:r>
              <a:rPr lang="en-US" dirty="0"/>
              <a:t>We break the 80% data we set aside for train + validation into various cross validation sets to determine optimal max depth. </a:t>
            </a:r>
          </a:p>
          <a:p>
            <a:endParaRPr lang="en-US" dirty="0"/>
          </a:p>
          <a:p>
            <a:r>
              <a:rPr lang="en-US" dirty="0"/>
              <a:t>As expected, we find a depth of 2 is sufficient, this is because we only need to predict 4 categories and 4 intervals of BMI uniquely predict the 4 categories.</a:t>
            </a:r>
          </a:p>
          <a:p>
            <a:endParaRPr lang="en-US" dirty="0"/>
          </a:p>
          <a:p>
            <a:r>
              <a:rPr lang="en-US" dirty="0"/>
              <a:t>Model achieves 100% accuracy on the test set.</a:t>
            </a:r>
          </a:p>
        </p:txBody>
      </p:sp>
      <p:pic>
        <p:nvPicPr>
          <p:cNvPr id="4" name="9">
            <a:hlinkClick r:id="" action="ppaction://media"/>
            <a:extLst>
              <a:ext uri="{FF2B5EF4-FFF2-40B4-BE49-F238E27FC236}">
                <a16:creationId xmlns:a16="http://schemas.microsoft.com/office/drawing/2014/main" id="{11B36ABC-297B-764F-E4BD-741D7F8CE4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810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521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835"/>
    </mc:Choice>
    <mc:Fallback>
      <p:transition spd="slow" advTm="658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8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1381</TotalTime>
  <Words>480</Words>
  <Application>Microsoft Office PowerPoint</Application>
  <PresentationFormat>Widescreen</PresentationFormat>
  <Paragraphs>76</Paragraphs>
  <Slides>10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Courier New</vt:lpstr>
      <vt:lpstr>Office Theme</vt:lpstr>
      <vt:lpstr>Obesity Prediction</vt:lpstr>
      <vt:lpstr>Topics</vt:lpstr>
      <vt:lpstr>Problem Statement</vt:lpstr>
      <vt:lpstr>Description of Data</vt:lpstr>
      <vt:lpstr>PowerPoint Presentation</vt:lpstr>
      <vt:lpstr>Pre-processing</vt:lpstr>
      <vt:lpstr>Model Selection</vt:lpstr>
      <vt:lpstr>Model Selection</vt:lpstr>
      <vt:lpstr>Training and Testing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Obesity Prediction</dc:title>
  <dc:creator>sivaditya kaligotla</dc:creator>
  <cp:lastModifiedBy>sivaditya kaligotla</cp:lastModifiedBy>
  <cp:revision>2</cp:revision>
  <dcterms:created xsi:type="dcterms:W3CDTF">2024-04-24T00:40:44Z</dcterms:created>
  <dcterms:modified xsi:type="dcterms:W3CDTF">2024-04-24T23:43:34Z</dcterms:modified>
</cp:coreProperties>
</file>